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9"/>
    <a:srgbClr val="FDD000"/>
    <a:srgbClr val="F39AC5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3"/>
    <p:restoredTop sz="94704"/>
  </p:normalViewPr>
  <p:slideViewPr>
    <p:cSldViewPr snapToGrid="0">
      <p:cViewPr varScale="1">
        <p:scale>
          <a:sx n="120" d="100"/>
          <a:sy n="120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F1566-6486-4D40-A570-75935FD29ABF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DC521-03A4-3F40-864E-B2979D6F3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A762-E791-E8D3-EB3F-11CDAC6A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3C30-C3E3-5DBA-C070-5525C69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8392-07D0-B0DD-865D-A5CF3A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artoon characters with a black background&#10;&#10;AI-generated content may be incorrect.">
            <a:extLst>
              <a:ext uri="{FF2B5EF4-FFF2-40B4-BE49-F238E27FC236}">
                <a16:creationId xmlns:a16="http://schemas.microsoft.com/office/drawing/2014/main" id="{B4E9DA00-3265-DDCB-FC1A-AF29754FE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207" y="1094508"/>
            <a:ext cx="4966652" cy="4668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ACD9B-8547-CF02-9481-5626C45EA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3859" y="2278329"/>
            <a:ext cx="5999940" cy="102870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【1-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卷</a:t>
            </a:r>
            <a:r>
              <a:rPr lang="en-US" altLang="zh-CN" dirty="0"/>
              <a:t>】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29829A-D032-1B2C-5507-13851CA8E365}"/>
              </a:ext>
            </a:extLst>
          </p:cNvPr>
          <p:cNvGrpSpPr/>
          <p:nvPr userDrawn="1"/>
        </p:nvGrpSpPr>
        <p:grpSpPr>
          <a:xfrm>
            <a:off x="8825345" y="3735856"/>
            <a:ext cx="3241963" cy="2957506"/>
            <a:chOff x="8610600" y="3525520"/>
            <a:chExt cx="3456709" cy="3153410"/>
          </a:xfrm>
        </p:grpSpPr>
        <p:pic>
          <p:nvPicPr>
            <p:cNvPr id="1028" name="Picture 4" descr="哆啦a梦彩色漫画书-哆啦a梦彩色漫画书促销价格、哆啦a梦彩色漫画书品牌- 淘宝">
              <a:extLst>
                <a:ext uri="{FF2B5EF4-FFF2-40B4-BE49-F238E27FC236}">
                  <a16:creationId xmlns:a16="http://schemas.microsoft.com/office/drawing/2014/main" id="{20EB8E5A-63C0-FE5C-E20A-C6066129505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0" t="31028" r="13556" b="5639"/>
            <a:stretch/>
          </p:blipFill>
          <p:spPr bwMode="auto">
            <a:xfrm>
              <a:off x="8610600" y="3783330"/>
              <a:ext cx="3320854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D25DF-5474-8861-CF11-C6D3887EA035}"/>
                </a:ext>
              </a:extLst>
            </p:cNvPr>
            <p:cNvSpPr/>
            <p:nvPr userDrawn="1"/>
          </p:nvSpPr>
          <p:spPr>
            <a:xfrm>
              <a:off x="10778836" y="3525520"/>
              <a:ext cx="1288473" cy="616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8A8C14D-9C45-3711-624A-D65E757F5D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3858" y="3135983"/>
            <a:ext cx="5999941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【2-</a:t>
            </a:r>
            <a:r>
              <a:rPr lang="zh-CN" altLang="en-US" dirty="0"/>
              <a:t>故事名称</a:t>
            </a:r>
            <a:r>
              <a:rPr lang="en-US" altLang="zh-CN" dirty="0"/>
              <a:t>】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87CA6-FCF7-28EB-6A62-1DC8D49FB836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pic>
        <p:nvPicPr>
          <p:cNvPr id="12" name="Picture 11" descr="A blue and pink logo&#10;&#10;AI-generated content may be incorrect.">
            <a:extLst>
              <a:ext uri="{FF2B5EF4-FFF2-40B4-BE49-F238E27FC236}">
                <a16:creationId xmlns:a16="http://schemas.microsoft.com/office/drawing/2014/main" id="{6A722A87-C5D2-045A-7885-1E3F00C028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0778" y="392763"/>
            <a:ext cx="3763545" cy="21212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EC5E-997E-4D35-262C-A19FE50909AF}"/>
              </a:ext>
            </a:extLst>
          </p:cNvPr>
          <p:cNvSpPr txBox="1"/>
          <p:nvPr userDrawn="1"/>
        </p:nvSpPr>
        <p:spPr>
          <a:xfrm>
            <a:off x="5777345" y="619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老师版</a:t>
            </a:r>
            <a:endParaRPr lang="en-US" sz="3600" b="1" dirty="0">
              <a:solidFill>
                <a:schemeClr val="bg1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03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连词成句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U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njumble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989095"/>
            <a:ext cx="112780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2021217"/>
            <a:ext cx="112780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3053339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4085461"/>
            <a:ext cx="973628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5117584"/>
            <a:ext cx="112780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3A3DB-A89D-59B5-E943-AFF2E00D2F9C}"/>
              </a:ext>
            </a:extLst>
          </p:cNvPr>
          <p:cNvCxnSpPr/>
          <p:nvPr userDrawn="1"/>
        </p:nvCxnSpPr>
        <p:spPr>
          <a:xfrm>
            <a:off x="690880" y="19100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63CC1-2C6C-B08E-600C-FEDE8C9D725A}"/>
              </a:ext>
            </a:extLst>
          </p:cNvPr>
          <p:cNvCxnSpPr/>
          <p:nvPr userDrawn="1"/>
        </p:nvCxnSpPr>
        <p:spPr>
          <a:xfrm>
            <a:off x="690880" y="29387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750FA3-1B3C-7882-68E4-571D4610ED79}"/>
              </a:ext>
            </a:extLst>
          </p:cNvPr>
          <p:cNvCxnSpPr/>
          <p:nvPr userDrawn="1"/>
        </p:nvCxnSpPr>
        <p:spPr>
          <a:xfrm>
            <a:off x="690880" y="39674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8F5A8-862A-0A16-02D9-9A9865A60EBB}"/>
              </a:ext>
            </a:extLst>
          </p:cNvPr>
          <p:cNvCxnSpPr/>
          <p:nvPr userDrawn="1"/>
        </p:nvCxnSpPr>
        <p:spPr>
          <a:xfrm>
            <a:off x="690880" y="501650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03349-3A69-FA44-814F-EE3CC160E56C}"/>
              </a:ext>
            </a:extLst>
          </p:cNvPr>
          <p:cNvCxnSpPr/>
          <p:nvPr userDrawn="1"/>
        </p:nvCxnSpPr>
        <p:spPr>
          <a:xfrm>
            <a:off x="690880" y="606552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9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B5A6-EE76-3C1C-9661-E1196F6A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B431A-4D37-86B7-A84B-C3FB1B5A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0DD0C-A728-76B6-1227-DBC82E6C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29ED-60B4-1832-A63D-465F4A67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2A3C-3932-F7AC-7C4C-554025D7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863D-88FE-FF86-C269-50822A620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CF0B4-325F-1FC6-35FD-B8ED2EF9A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AB3C-FAB8-8DF0-D8F7-11BEB17BC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CCAC9-060E-F072-F707-E4025869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5DBC3-B20B-BA61-4C12-275461E7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4D3D1-4138-2CE7-EABF-1F9244AB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5EF7-D7B4-6643-ECD4-48872573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FC3DC-934A-5F5F-F2AA-50C3C877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DAE47-05CC-9478-7EB0-3BF705BE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9C165-DD6F-03B7-CCD6-6B6DEFE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5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919D-7932-B50A-1BA4-1AD7858E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FC7E-2465-E331-F8A7-D60A11C4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D86FC-6F57-8E1F-8A6A-C91F685F8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0F17D-D436-E2AC-35C7-647B4F31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1681-AE02-90D4-339F-FC8AF5BE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6DE72-7A3C-9D63-F54D-9EFBBCB1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5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2981-90F5-D95C-658F-475FE769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3994-DBAC-7834-DE32-17CA1D002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43AF7-9368-843B-41AA-C2B28B55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8BBDE-E34E-DAB9-9385-2AF5E198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5312D-F9B1-87D6-BC8A-A1861305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2A5DF-CBA3-731E-DAC1-4CE6BE5A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02FB-C659-471D-F86A-3D5AD7F5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F45B6-AFF0-69B6-5865-1246407C4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58057-2AB1-AA7C-3F92-1DF266CA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322D-DF19-9FD6-414A-20FCD084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CF93A-A29B-26B6-846B-AA57D7AD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C09BB-CC14-2843-6CCA-DE451C623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390EC-AB23-31D5-46C3-3DA05C678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0E995-C253-DDF7-2C04-D8F53832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B875-0AB2-4A3D-D2C5-C5080ABB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C930-A43C-C500-531D-E360481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A762-E791-E8D3-EB3F-11CDAC6A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3C30-C3E3-5DBA-C070-5525C69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8392-07D0-B0DD-865D-A5CF3A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artoon characters with a black background&#10;&#10;AI-generated content may be incorrect.">
            <a:extLst>
              <a:ext uri="{FF2B5EF4-FFF2-40B4-BE49-F238E27FC236}">
                <a16:creationId xmlns:a16="http://schemas.microsoft.com/office/drawing/2014/main" id="{B4E9DA00-3265-DDCB-FC1A-AF29754FE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207" y="1094508"/>
            <a:ext cx="4966652" cy="4668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ACD9B-8547-CF02-9481-5626C45EA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3859" y="2278329"/>
            <a:ext cx="6208220" cy="102870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【1-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卷</a:t>
            </a:r>
            <a:r>
              <a:rPr lang="en-US" altLang="zh-CN" dirty="0"/>
              <a:t>】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29829A-D032-1B2C-5507-13851CA8E365}"/>
              </a:ext>
            </a:extLst>
          </p:cNvPr>
          <p:cNvGrpSpPr/>
          <p:nvPr userDrawn="1"/>
        </p:nvGrpSpPr>
        <p:grpSpPr>
          <a:xfrm>
            <a:off x="8825345" y="3735856"/>
            <a:ext cx="3241963" cy="2957506"/>
            <a:chOff x="8610600" y="3525520"/>
            <a:chExt cx="3456709" cy="3153410"/>
          </a:xfrm>
        </p:grpSpPr>
        <p:pic>
          <p:nvPicPr>
            <p:cNvPr id="1028" name="Picture 4" descr="哆啦a梦彩色漫画书-哆啦a梦彩色漫画书促销价格、哆啦a梦彩色漫画书品牌- 淘宝">
              <a:extLst>
                <a:ext uri="{FF2B5EF4-FFF2-40B4-BE49-F238E27FC236}">
                  <a16:creationId xmlns:a16="http://schemas.microsoft.com/office/drawing/2014/main" id="{20EB8E5A-63C0-FE5C-E20A-C6066129505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0" t="31028" r="13556" b="5639"/>
            <a:stretch/>
          </p:blipFill>
          <p:spPr bwMode="auto">
            <a:xfrm>
              <a:off x="8610600" y="3783330"/>
              <a:ext cx="3320854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D25DF-5474-8861-CF11-C6D3887EA035}"/>
                </a:ext>
              </a:extLst>
            </p:cNvPr>
            <p:cNvSpPr/>
            <p:nvPr userDrawn="1"/>
          </p:nvSpPr>
          <p:spPr>
            <a:xfrm>
              <a:off x="10778836" y="3525520"/>
              <a:ext cx="1288473" cy="616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8A8C14D-9C45-3711-624A-D65E757F5D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3858" y="3135983"/>
            <a:ext cx="6208221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【2-</a:t>
            </a:r>
            <a:r>
              <a:rPr lang="zh-CN" altLang="en-US" dirty="0"/>
              <a:t>故事名称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87CA6-FCF7-28EB-6A62-1DC8D49FB836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F39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2" name="Picture 11" descr="A blue and pink logo&#10;&#10;AI-generated content may be incorrect.">
            <a:extLst>
              <a:ext uri="{FF2B5EF4-FFF2-40B4-BE49-F238E27FC236}">
                <a16:creationId xmlns:a16="http://schemas.microsoft.com/office/drawing/2014/main" id="{6A722A87-C5D2-045A-7885-1E3F00C028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7355" y="432666"/>
            <a:ext cx="3763545" cy="2121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F60FE9-B5F7-1A31-0A0A-AEB746CBF5EA}"/>
              </a:ext>
            </a:extLst>
          </p:cNvPr>
          <p:cNvSpPr txBox="1"/>
          <p:nvPr userDrawn="1"/>
        </p:nvSpPr>
        <p:spPr>
          <a:xfrm>
            <a:off x="5777345" y="619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学生版</a:t>
            </a:r>
            <a:endParaRPr lang="en-US" sz="3600" b="1" dirty="0">
              <a:solidFill>
                <a:schemeClr val="bg1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96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78E16-A24F-9A5C-AEE4-F62AABF1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BD1BF-8BB6-9829-4735-BDFC674E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EE84-7CCD-9AB5-AF51-4A513FDD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019C0-1A4A-060C-7881-7EA55907A0F8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blue and pink logo&#10;&#10;AI-generated content may be incorrect.">
            <a:extLst>
              <a:ext uri="{FF2B5EF4-FFF2-40B4-BE49-F238E27FC236}">
                <a16:creationId xmlns:a16="http://schemas.microsoft.com/office/drawing/2014/main" id="{7E5BFA47-8866-BF7F-DC6B-38643C9A5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8375" y="-164786"/>
            <a:ext cx="1644298" cy="926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3B5FD-954D-68F7-D0BF-061250C80BE7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漫画字本与生词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Comic Script &amp;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Vocabulary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7A017C2-5918-9CAE-CB42-5B52D3975E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5" y="1191696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392575A-90BB-BAD8-A625-493DD88D5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5" y="1910660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22EC38-5B84-05F1-65CE-4FABC42FF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5" y="2612369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D0D9F84-C47C-9CE3-05CC-EF1F3140E3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5" y="3313445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0C32B1-7165-1091-34A8-93F1A02EFA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5" y="4039138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DC00FFA-B8B4-1A25-CCBA-B4C31EB75E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5" y="4764831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702D4C6-98E2-EB44-7DBD-E65E2334EA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5" y="5490524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737717-FB98-7104-69B6-CDDE47EF4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9907" y="1136276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C21D4A81-542A-A3BA-0980-A214CF728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9907" y="1491992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478B92A-CBFF-7344-BC9D-4C859D884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99907" y="1870069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C09B09A-6306-74CB-02DF-3CE094E19E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9907" y="222578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1012A154-A4F3-3F86-105E-A3147FC0B7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9907" y="257867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8E10CE7-9259-209E-BA52-373F24AB4E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9907" y="2934391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24704E4-023D-8000-7627-CA4B8DAA77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9907" y="3301554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495A371-BA5D-23C7-7158-96375B8578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907" y="365727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6BF7685-19B8-E059-A451-CEABFEE0A6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9907" y="401200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C4F92B3-F2CC-CC83-8CE5-4622DFDEC9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9907" y="4367721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0E860FAF-7B00-3010-D608-A2D18C6CF3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99907" y="4743074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0B8875E-24D1-7EE7-00C1-9F492AC208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9907" y="509879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3DAAF67-5795-96BB-FBC1-1C002A6A86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9907" y="546032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643676B3-234B-F4AC-EBB9-605F8DF205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9907" y="5816036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A6687AE7-9C10-48DC-4372-167AA83C0E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72401" y="113298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41C8FB60-08AD-CEBC-88F3-813989616B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2401" y="146436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7A032DB-B97F-11EB-F74E-BD85BBC0CC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72401" y="1880448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15B6B8CF-69C7-621B-D114-38EAC14E78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2401" y="2211822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8A0229B-30EA-D75D-E0C4-008248B8AC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72401" y="2587020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88EA39F-EB19-6064-600E-E27A023722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72401" y="2918394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CEE75B16-F51B-AD0C-EA61-5529C0AFB00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72401" y="3267092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CBB8DCCA-C5C4-6048-41F3-D9B2736A94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72401" y="3598466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094402F1-5D22-294E-72B2-0ED1629F045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72401" y="3987934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BD3A1DF8-8AE9-0B95-2E59-D6AC8BFF3D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72401" y="4319308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0E055CB-C910-3A08-F310-4127F390FF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772401" y="472225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7549B32B-EFFF-A240-7065-872AFB08575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2401" y="505363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625F232-08FD-13D7-54F6-0B2B9920F3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2401" y="544196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D12835B2-199F-C4F5-181D-C5E3F1971C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72401" y="577334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3E7F842-08A1-7A9A-8EB4-28BDC5739C3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96400" y="113298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A9C75D-0FD5-C5FE-8AF7-C510B7550A2C}"/>
              </a:ext>
            </a:extLst>
          </p:cNvPr>
          <p:cNvCxnSpPr/>
          <p:nvPr userDrawn="1"/>
        </p:nvCxnSpPr>
        <p:spPr>
          <a:xfrm>
            <a:off x="436415" y="1077566"/>
            <a:ext cx="11596258" cy="0"/>
          </a:xfrm>
          <a:prstGeom prst="line">
            <a:avLst/>
          </a:prstGeom>
          <a:ln w="28575">
            <a:solidFill>
              <a:srgbClr val="E6001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EEDC744-F0EE-0448-B11B-29371B31BBA1}"/>
              </a:ext>
            </a:extLst>
          </p:cNvPr>
          <p:cNvSpPr txBox="1"/>
          <p:nvPr userDrawn="1"/>
        </p:nvSpPr>
        <p:spPr>
          <a:xfrm>
            <a:off x="436415" y="773732"/>
            <a:ext cx="1309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漫画字本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D0676-4780-EE32-A2F5-28E56C4F1D3B}"/>
              </a:ext>
            </a:extLst>
          </p:cNvPr>
          <p:cNvSpPr txBox="1"/>
          <p:nvPr userDrawn="1"/>
        </p:nvSpPr>
        <p:spPr>
          <a:xfrm>
            <a:off x="6109855" y="773732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生词</a:t>
            </a:r>
            <a:r>
              <a:rPr lang="zh-CN" altLang="en-US" sz="1600" b="1" dirty="0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（简体）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73E27D-5A12-8B19-6AFC-D13650DAB38E}"/>
              </a:ext>
            </a:extLst>
          </p:cNvPr>
          <p:cNvSpPr txBox="1"/>
          <p:nvPr userDrawn="1"/>
        </p:nvSpPr>
        <p:spPr>
          <a:xfrm>
            <a:off x="7730832" y="773732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生词</a:t>
            </a:r>
            <a:r>
              <a:rPr lang="zh-CN" altLang="en-US" sz="1600" b="1" dirty="0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（繁体）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12F2E-C727-0837-EB43-683FEC07A46C}"/>
              </a:ext>
            </a:extLst>
          </p:cNvPr>
          <p:cNvSpPr txBox="1"/>
          <p:nvPr userDrawn="1"/>
        </p:nvSpPr>
        <p:spPr>
          <a:xfrm>
            <a:off x="9310255" y="785749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英文翻译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31F44E-2DDE-1D96-0361-64495C4D6331}"/>
              </a:ext>
            </a:extLst>
          </p:cNvPr>
          <p:cNvCxnSpPr/>
          <p:nvPr userDrawn="1"/>
        </p:nvCxnSpPr>
        <p:spPr>
          <a:xfrm>
            <a:off x="436415" y="1857117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17EDB5-2EFC-BC76-DB24-9108DEF421E8}"/>
              </a:ext>
            </a:extLst>
          </p:cNvPr>
          <p:cNvCxnSpPr/>
          <p:nvPr userDrawn="1"/>
        </p:nvCxnSpPr>
        <p:spPr>
          <a:xfrm>
            <a:off x="436415" y="2563092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752FD4-6A7F-3C5D-D67F-D6437110220C}"/>
              </a:ext>
            </a:extLst>
          </p:cNvPr>
          <p:cNvCxnSpPr/>
          <p:nvPr userDrawn="1"/>
        </p:nvCxnSpPr>
        <p:spPr>
          <a:xfrm>
            <a:off x="436415" y="3271880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0AB117-2076-CB0C-F01E-BA39C61A6D92}"/>
              </a:ext>
            </a:extLst>
          </p:cNvPr>
          <p:cNvCxnSpPr/>
          <p:nvPr userDrawn="1"/>
        </p:nvCxnSpPr>
        <p:spPr>
          <a:xfrm>
            <a:off x="436415" y="3969863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AD261-3D14-1E11-E8CD-4B3FD8C932B7}"/>
              </a:ext>
            </a:extLst>
          </p:cNvPr>
          <p:cNvCxnSpPr/>
          <p:nvPr userDrawn="1"/>
        </p:nvCxnSpPr>
        <p:spPr>
          <a:xfrm>
            <a:off x="436415" y="4709411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40687A-A431-FA4D-B3BA-F0F8E2B96A4D}"/>
              </a:ext>
            </a:extLst>
          </p:cNvPr>
          <p:cNvCxnSpPr/>
          <p:nvPr userDrawn="1"/>
        </p:nvCxnSpPr>
        <p:spPr>
          <a:xfrm>
            <a:off x="436415" y="5435104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3">
            <a:extLst>
              <a:ext uri="{FF2B5EF4-FFF2-40B4-BE49-F238E27FC236}">
                <a16:creationId xmlns:a16="http://schemas.microsoft.com/office/drawing/2014/main" id="{55CDB634-C92B-7F45-2DC7-5ACB098772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96400" y="1479114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973646C6-FAF4-9C15-F975-082DC494414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96400" y="1868907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81C820D7-2EB5-4463-07D6-B2F21E964F0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96400" y="2215035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1" name="Text Placeholder 13">
            <a:extLst>
              <a:ext uri="{FF2B5EF4-FFF2-40B4-BE49-F238E27FC236}">
                <a16:creationId xmlns:a16="http://schemas.microsoft.com/office/drawing/2014/main" id="{64FD1CA6-ED75-00C5-B059-6FD1A3A6473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310255" y="2576673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9353187F-390B-A3F4-4967-99D0626CA2D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0255" y="2922801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676F7C74-2707-E642-C72B-C2E7A5B7445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0255" y="3269878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DF1F4B48-D325-9DB2-68B7-E0A024022EF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10255" y="361600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7BBEE31C-FE11-5A12-248D-174CC039E0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96400" y="3976369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F69BD29F-10C6-2DF9-A4DC-55F5B883BE9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96400" y="4322497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7" name="Text Placeholder 13">
            <a:extLst>
              <a:ext uri="{FF2B5EF4-FFF2-40B4-BE49-F238E27FC236}">
                <a16:creationId xmlns:a16="http://schemas.microsoft.com/office/drawing/2014/main" id="{2F86BA01-72BE-B7E7-AA2B-BFE76077870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10254" y="473770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8" name="Text Placeholder 13">
            <a:extLst>
              <a:ext uri="{FF2B5EF4-FFF2-40B4-BE49-F238E27FC236}">
                <a16:creationId xmlns:a16="http://schemas.microsoft.com/office/drawing/2014/main" id="{F8AE810B-A958-229C-BC2F-BFFEC353928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10254" y="5083834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F5134CFB-7649-502F-A6D7-C792D24C7E8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10254" y="5446892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7241561F-D329-58CB-7AA3-BDF30DF77B0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310254" y="5793020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2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263B6-2697-B007-AF10-02480F944DBB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1378-0026-0475-9B3A-21D13756AB32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词语汇总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Vocabulary Selection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pic>
        <p:nvPicPr>
          <p:cNvPr id="8" name="Picture 7" descr="Cartoon characters running in the dark&#10;&#10;AI-generated content may be incorrect.">
            <a:extLst>
              <a:ext uri="{FF2B5EF4-FFF2-40B4-BE49-F238E27FC236}">
                <a16:creationId xmlns:a16="http://schemas.microsoft.com/office/drawing/2014/main" id="{B0676A4B-1D75-A2F5-70A1-8A27EACE3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6840" y="3965686"/>
            <a:ext cx="4226560" cy="226543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80EAF-C236-E471-0976-4044F66C9D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0912" y="285479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031DA8E-635C-6867-3A4A-62D08050A3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7777" y="147308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0F3DD7-7CE2-E4B1-CCE3-032A32B33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09623" y="2324616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A6045C3-771F-5749-F57D-011A7A93EC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200" y="1564958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77CBC48-738C-6120-141B-127791B164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5200" y="201993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5AA88E6-642B-398E-6685-DEC7DA54D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357" y="3440666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4E3A212-084F-D3E2-0888-2BF583B885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3523" y="303369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F4E77F7-6CEC-4244-32D8-407DDE180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087" y="298787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7117C53-934E-9A11-EA88-5A4BDA975E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415" y="1393070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CAE4B9-F1F4-34EE-1E0E-D669C8F220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85338" y="418470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51B539-93E9-2CEA-6EE4-C428AA76C2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3914" y="364163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90B18B3-B464-2C00-3DB6-88E75AFA1D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39024" y="459134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D9E370F-6E4F-0E3B-3FEB-F2EFD367FA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479" y="466039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5BBC041-7173-B678-82DC-1B2C3E712D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09433" y="137101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7B77168B-FA31-DD46-24B5-5CE443DC99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3523" y="78742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3415A71-0570-580D-68D5-526BF91951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8310" y="296126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57F3CF37-4790-6D2A-66D8-FFEFB150A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80851" y="2324615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1E358082-8980-1477-26D4-A4610F0DBE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0967" y="232963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23DF47C-1353-3389-CF49-3239E965D2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71340" y="224254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ED77E5A-1A4F-8DDC-C662-9BC95500CF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83800" y="369409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9CD451A-82C9-D43A-B080-686CF6A681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932" y="524985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0EBB2E-CEC7-EBB7-4704-0E84DAF687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00491" y="406041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8B323E-59E8-3A51-D781-C91AD1B8BB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9740" y="526038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73F8EAF-0C15-4833-C897-8F98538C1A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7552" y="5824745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76D5E0C-0079-E7FB-1020-BB0E1D351E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0926" y="582322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DFD39078-82D9-47C3-B944-C21BCBBB52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3603042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2C534C4E-C428-EAAE-9366-DEC857FC466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15276" y="1727540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05E09906-60E3-50AF-D2A5-A9C6D89AFC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12147" y="74317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3E0ADA3-B2AA-2B63-08C6-8597B800B08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53000" y="78295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B3EA8CEB-64B2-193F-5092-7F4390754A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50400" y="89276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pic>
        <p:nvPicPr>
          <p:cNvPr id="40" name="Picture 39" descr="A blue and pink logo&#10;&#10;AI-generated content may be incorrect.">
            <a:extLst>
              <a:ext uri="{FF2B5EF4-FFF2-40B4-BE49-F238E27FC236}">
                <a16:creationId xmlns:a16="http://schemas.microsoft.com/office/drawing/2014/main" id="{F64C296F-C22E-3792-674B-067D10A83A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8375" y="-164786"/>
            <a:ext cx="1644298" cy="9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1191696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1910660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2612369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3313445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4039138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4" y="4764831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4" y="5490524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2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3881" y="1191696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63881" y="1910660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3881" y="2612369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63881" y="3313445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3881" y="4039138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3881" y="4764831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63881" y="5490524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6" name="Picture 15" descr="Cartoon character sitting and holding a cup&#10;&#10;AI-generated content may be incorrect.">
            <a:extLst>
              <a:ext uri="{FF2B5EF4-FFF2-40B4-BE49-F238E27FC236}">
                <a16:creationId xmlns:a16="http://schemas.microsoft.com/office/drawing/2014/main" id="{D64B546B-FFB9-B8F5-3FE9-707D99C193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84629"/>
            <a:ext cx="2101922" cy="20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5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5" y="1191696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5" y="1910660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5" y="2612369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5" y="3313445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5" y="4039138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5" y="4764831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5" y="5490524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6" name="Picture 15" descr="A cartoon character with a black background&#10;&#10;AI-generated content may be incorrect.">
            <a:extLst>
              <a:ext uri="{FF2B5EF4-FFF2-40B4-BE49-F238E27FC236}">
                <a16:creationId xmlns:a16="http://schemas.microsoft.com/office/drawing/2014/main" id="{ADDAF418-8ABC-8423-C05E-9EBFD04BF4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5190" y="1009237"/>
            <a:ext cx="2466810" cy="24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76E33B-C18D-72D7-5A45-4BFFB567F2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16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D36F76E-7BB7-2149-B103-15D89E3C1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4" y="152174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中英配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对练习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Match the Chinese with the English 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1434274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2153238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2854947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3556023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4281716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4" y="5007409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4" y="5733102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44BE59-2B44-93FA-CD49-1DBEBA99C52F}"/>
              </a:ext>
            </a:extLst>
          </p:cNvPr>
          <p:cNvSpPr txBox="1"/>
          <p:nvPr userDrawn="1"/>
        </p:nvSpPr>
        <p:spPr>
          <a:xfrm>
            <a:off x="436414" y="769382"/>
            <a:ext cx="885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A0E9"/>
                </a:solidFill>
                <a:effectLst/>
                <a:latin typeface="HanziPen SC" panose="03000300000000000000" pitchFamily="66" charset="-122"/>
                <a:ea typeface="HanziPen SC" panose="03000300000000000000" pitchFamily="66" charset="-122"/>
              </a:rPr>
              <a:t>把英文和中文配对起来，然后把正确的答案（数字）写在空格上</a:t>
            </a:r>
            <a:endParaRPr lang="en-US" altLang="zh-CN" sz="1800" dirty="0">
              <a:solidFill>
                <a:srgbClr val="00A0E9"/>
              </a:solidFill>
              <a:effectLst/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2753E3D-89D6-CD33-DF81-897934564B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59294" y="1434274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5084F3-E91E-30FF-21F2-4708894A3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59294" y="2153238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7B0E733-8B32-A708-957F-DAC5E5C565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9294" y="2854947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977BEC2-E333-327D-C99B-35EC28A825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9294" y="3556023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8AF118F-6B71-1BDB-1395-B1AB10984C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9294" y="4281716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0A30FBB-225A-831C-3E87-F219739D77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9294" y="5007409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8378019-49D6-AEB0-5B53-35A785BEBD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9294" y="5733102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60BCBEC-73F3-E1F4-0ECD-56A19679B2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55930" y="1191697"/>
            <a:ext cx="3180550" cy="30572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9412B1C-B297-0357-D52B-CB2690DE47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55930" y="1567784"/>
            <a:ext cx="3180550" cy="305729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96A1E25-BDF9-A521-BDBD-B89842768B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5930" y="1943872"/>
            <a:ext cx="3180550" cy="305729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61A3D18-3BDF-1271-BD6B-1FBF34BB0E1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55930" y="2319960"/>
            <a:ext cx="3180550" cy="305730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B17818D3-EA38-F275-7D80-2F649AAE7E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55930" y="2696049"/>
            <a:ext cx="3180550" cy="305731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F608F25-12F9-4D6B-3971-ACB1B272ED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930" y="3072139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07D3EC97-F14E-6851-2BF2-7D08795FD7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55930" y="3505969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5F63D3CB-C023-5FE9-13CF-D62C7BEF0B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53390" y="3939799"/>
            <a:ext cx="3180550" cy="30572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09C10F71-EE5E-B42C-08E8-1FADF43A65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53390" y="4315886"/>
            <a:ext cx="3180550" cy="305729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4FC9FBAF-57C9-9518-8F04-E0B5E3936E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3390" y="4691974"/>
            <a:ext cx="3180550" cy="305729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B5F26DC4-3138-0B01-0FE0-002842132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3390" y="5068062"/>
            <a:ext cx="3180550" cy="305730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C8106739-BA56-E4DC-9ED6-D112F9C507B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53390" y="5444151"/>
            <a:ext cx="3180550" cy="305731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096352DD-DEF7-9DA0-F35B-A0CABF6523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53390" y="5820241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6A79C5E8-7A10-9DB4-372E-C29AFC4E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53390" y="6254076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4325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95EFC-F511-4C03-D142-CF525B5F8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A9928-2247-6A30-1BCD-36F663A56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9BF82-BF1C-DA4C-B185-5209CB25CE5A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7E5F-AE88-9CC5-6F86-62E82F90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492875"/>
            <a:ext cx="477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1" r:id="rId3"/>
    <p:sldLayoutId id="2147483663" r:id="rId4"/>
    <p:sldLayoutId id="2147483664" r:id="rId5"/>
    <p:sldLayoutId id="2147483666" r:id="rId6"/>
    <p:sldLayoutId id="2147483667" r:id="rId7"/>
    <p:sldLayoutId id="2147483665" r:id="rId8"/>
    <p:sldLayoutId id="2147483668" r:id="rId9"/>
    <p:sldLayoutId id="2147483669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第一卷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第一课：背书面包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大雄：就是说，我着急得都分不清东西了。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大雄：没见我这么着急吗？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大雄：喂，你不帮帮我吗？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哆啦A梦：无聊！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大雄：真的肯帮我？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哆啦A梦：那好，用这个电风扇...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大雄：这样下去，可要得零分了呀。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着急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东西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着急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帮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无聊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真的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电风扇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零分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著急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東西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著急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幫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無聊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真的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電風扇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零分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anxious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things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worried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help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boring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really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electric fan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zero points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哆啦A梦：那用这个一动灯，把老师变成猿师一动……猿！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大雄：你认真些好吗？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哆啦A梦：那怎么办呢！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大雄：把学校吹走就不会有测验了。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哆啦A梦：那怎么行呢！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大雄：以后我一定好好学习，就帮我这一回吧。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哆啦A梦：这都怪你平常不认真学习。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老师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认真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怎么办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测验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行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好好学习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平常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老師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認真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怎麼辦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測驗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行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好好學習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平常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teacher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serious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what to do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test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okay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study hard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usually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哆啦A梦：用这个「一背书面包」吧。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哆啦A梦：把它放在本子上。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大雄：印上了。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哆啦A梦：这样就能把一整页的东西都记住了！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大雄：真的？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大雄：？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哆啦A梦：去，吃下。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背书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面包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印上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记住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真的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吃下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背書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麵包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印上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記住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真的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吃下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to memorize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bread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notebook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to print on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to remember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really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to eat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哆啦A梦：二乘以几等于六？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哆啦A梦：试试看吧。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哆啦A梦：瞧，成了吧。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大雄：乘以三！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大雄：这下可得救了。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哆啦A梦：像这样把算术、语文书和练习册的内容都背下来了，总会有作用的。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大雄：哎呀，这里最重要的一页不见了。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乘以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试试看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成了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乘以三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得救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算术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作用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最重要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乘以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試試看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成了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乘以三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得救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算術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作用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最重要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multiplied by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to try it out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it's done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multiplied by three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be saved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arithmetic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use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the most important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哆啦A梦：瞪你干的！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大雄：对了，上次想擦鼻涕时，没有纸就把它撕下来了。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大雄：去借印朋友的笔记吧。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哆啦A梦：把背书面包都给你。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大雄：印在面包上怎么吃得下呢？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小夫：这说明我用功嘛。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大雄：怎么写得这么乱？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擦鼻涕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撕下来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笔记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面包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怎么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用功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这么乱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擦鼻涕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撕下來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筆記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麵包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怎麼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用功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這麼亂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wipe your nose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tear off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notes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bread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how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study hard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so messy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大雄：还是静香的本子整齐干净，把这些全都记下来。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静香：要能那么简单也不用这么辛苦了。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大雄：记东西我可是有自信。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静香：你可是班里记性最差的呀！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静香：不信？看我的，就用这电话本...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大雄：第一页的我全记住了。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静香：？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整齐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干净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简单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自信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记性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电话本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第一页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整齊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乾淨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簡單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自信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記性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電話本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第一頁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neat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clean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easy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confidence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memory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phone book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first page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静香：哇！全对了。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大雄：小意思，小意思。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大雄：999……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静香：柿久家的呢？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大雄：1234567？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大雄：井上男的电话是……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大雄：测验一定要拿一百分。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全对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小意思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电话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测验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一百分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全對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小意思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電話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測驗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一百分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all correct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piece of cake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phone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test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100 points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静香：嗯，真羡慕。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妈妈：来，吃点心吧。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大雄：那，开始奋斗吧。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静香：你光吃点心看漫画，就不学习了吗？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大雄：嗯，这艾糕可真好吃。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大雄：贴上背书面包。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大雄：啊……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羡慕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点心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开始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奋斗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点心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学习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艾糕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好吃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背书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面包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羨慕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點心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開始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奮鬥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點心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學習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艾糕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好吃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背書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麵包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envy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snacks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to start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work hard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snacks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study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mugwort cake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tasty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memorize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bread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大雄：肚子太饱，吃不下了。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大雄：对不起，把本子借我用一下。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爸爸：哪儿去了？该吃饭了。 大雄：我不想吃。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爸爸：你不想吃爸爸做的饭？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爸爸：今天是母亲节。 妈妈：真是太好吃了。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大雄：啊……再也吃不进去了。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哆啦A梦：都记住了吗？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肚子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太饱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对不起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吃饭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不想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爸爸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母亲节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再也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记住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肚子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太飽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對不起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吃飯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不想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爸爸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母親節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再也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記住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stomach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too full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sorry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notebook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to eat a meal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do not want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dad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Mother's Day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no longer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remember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大雄：没有。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哆啦A梦：我好心好意给了你面包，你却……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大雄：我把本子借来了，现在就开始记。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大雄：嗯……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哆啦A梦：快喝水喝下去。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大雄：噗……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大雄：实在吃不下了。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没有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好心好意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面包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开始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喝水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吃不下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沒有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好心好意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麵包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本子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開始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喝水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吃不下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no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with good intentions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bread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notebook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to start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drink water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can't eat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第一卷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第一课：背书面包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哆啦A梦：无论如何也要让你吃下去。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大雄：受不了了！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哆啦A梦：难道你想得零分吗？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大雄：我不行了。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旁白：第三天早晨。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父亲：好了吗？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母亲：还没呢！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无论如何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吃下去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受不了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零分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不行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早晨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好了吗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还没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無論如何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吃下去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受不了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零分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不行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早晨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好了嗎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還沒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no matter what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to swallow it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can't stand it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zero score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cannot do it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morning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Are you ready?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not yet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父亲：快出来啊。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父亲：什么？大雄在厕所呆了一小时了？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哆啦A梦：吃得太多，坏肚子了吗？糟了……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哆啦A梦：把记下的东西都给拉出来了。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母亲：学习真苦哇！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哆啦A梦：只好从第一页起重新吃。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快出来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厕所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坏肚子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记下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学习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重新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快出來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廁所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壞肚子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記下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學習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重新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hurry out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toilet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stomach upset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to note down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study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again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□记下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□简单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□测验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□撕下来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□零分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□整齐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□好好学习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□枕头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□背书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□无论如何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□作用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□平常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□记住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□干净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□最重要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□老师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□厕所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□着急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□水壶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□面包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□学习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□对不起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□东西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□不想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□点心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□电话本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□测验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□吃饭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□算术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□面包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✎哆啦A梦：把____________的东西都给拉出来了。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✎静香：要能那么____________也不用这么辛苦了。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✎大雄：把学校吹走就不会有____________了。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✎大雄：对了，上次想擦鼻涕时，没有纸就把它____________了。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✎大雄：这样下去，可要得____________了呀。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✎大雄：还是静香的本子____________干净，把这些全都记下来。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✎大雄：以后我一定____________，就帮我这一回吧。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✎哆啦A梦：可你拿着水壶和____________干什么？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✎哆啦A梦：用这个「一____________面包」吧。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✎哆啦A梦：____________也要让你吃下去。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✎哆啦A梦：像这样把算术、语文书和练习册的内容都背下来了，总会有____________的。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✎哆啦A梦：这都怪你____________不认真学习。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✎哆啦A梦：这样就能把一整页的东西都____________了！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✎大雄：还是静香的本子整齐____________，把这些全都记下来。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✎大雄：哎呀，这里____________的一页不见了。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✎哆啦A梦：那用这个一动灯，把____________变成猿师一动……猿！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✎父亲：什么？大雄在____________呆了一小时了？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✎大雄：就是说，我____________得都分不清东西了。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✎哆啦A梦：可你拿着____________和枕头干什么？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✎哆啦A梦：我好心好意给了你____________，你却……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✎静香：你光吃点心看漫画，就不____________了吗？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✎大雄：____________，把本子借我用一下。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✎大雄：就是说，我着急得都分不清____________了。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✎爸爸：哪儿去了？该吃饭了。 大雄：我____________吃。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✎静香：你光吃____________看漫画，就不学习了吗？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✎静香：不信？看我的，就用这____________...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✎大雄：明天算术、语文都要____________了。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✎爸爸：哪儿去了？该____________了。 大雄：我不想吃。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✎哆啦A梦：像这样把____________、语文书和练习册的内容都背下来了，总会有作用的。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✎哆啦A梦：用这个「一背书____________」吧。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______发愁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______到底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______算术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______测验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______水壶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______枕头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______着急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______东西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______电风扇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______零分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______老师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______好好学习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______平常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______背书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□ 1:  electric fan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□ 2:  exactly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□ 3:  things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□ 4:  zero points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□ 5:  usually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□ 6:  anxious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□ 7:  pillow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□ 8:  teacher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□ 9:  study hard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□ 10:  test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□ 11:  worry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□ 12:  water kettle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□ 13:  arithmetic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□ 14:  to memorize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______算术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______测验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______水壶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______枕头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______着急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______东西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______电风扇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______零分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______老师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______好好学习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______平常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______背书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______面包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______记住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□ 1:  pillow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□ 2:  anxious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□ 3:  bread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□ 4:  teacher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□ 5:  to remember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□ 6:  water kettle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□ 7:  things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□ 8:  usually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□ 9:  zero points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□ 10:  arithmetic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□ 11:  study hard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□ 12:  electric fan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□ 13:  to memorize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□ 14:  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 sz="quarter"/>
          </p:nvPr>
        </p:nvSpPr>
        <p:spPr/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25253" cy="6675120"/>
          </a:xfrm>
          <a:prstGeom prst="rect">
            <a:avLst/>
          </a:prstGeom>
        </p:spPr>
      </p:pic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56" y="91440"/>
            <a:ext cx="4345943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______水壶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______枕头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______着急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______东西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______电风扇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______零分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______老师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______好好学习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______平常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______背书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______面包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______记住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______作用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______最重要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□ 1:  study hard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□ 2:  bread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□ 3:  electric fan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□ 4:  usually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□ 5:  pillow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□ 6:  things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□ 7:  zero points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□ 8:  water kettle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□ 9:  to memorize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□ 10:  the most important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□ 11:  anxious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□ 12:  use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□ 13:  teacher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□ 14:  to remember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， 🍡 这样 🍡 可要 🍡 零分 🍡 下去 🍡 得 🍡 了 🍡 。 🍡 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就 🍡 我 🍡 以后 🍡 吧 🍡 。 🍡 ， 🍡 一回 🍡 我 🍡 一定 🍡 好好学习 🍡 帮 🍡 这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这 🍡 怪 🍡 。 🍡 平常 🍡 你 🍡 不 🍡 都 🍡 认真学习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记住 🍡 这样 🍡 东西 🍡 就 🍡 整页 🍡 了 🍡 一 🍡 的 🍡 ！ 🍡 把 🍡 都 🍡 能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。 🍡 的 🍡 哎呀 🍡 最 🍡 ， 🍡 重要 🍡 了 🍡 这里 🍡 不见 🍡 一页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， 🍡 。 🍡 着急 🍡 了 🍡 就是说 🍡 得 🍡 我 🍡 分不清 🍡 都 🍡 东西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？ 🍡 可 🍡 着 🍡 和 🍡 拿 🍡 干什么 🍡 你 🍡 水壶 🍡 枕头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这个 🍡 面包 🍡 背书 🍡 「 🍡 。 🍡 吧 🍡 用 🍡 」 🍡 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啊 🍡 什么 🍡 在 🍡 你 🍡 是 🍡 愁 🍡 到底 🍡 发 🍡 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算术 🍡 要 🍡 、 🍡 都 🍡 。 🍡 语文 🍡 了 🍡 测验 🍡 明天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 sz="quarter"/>
          </p:nvPr>
        </p:nvSpPr>
        <p:spPr/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445390" cy="6675120"/>
          </a:xfrm>
          <a:prstGeom prst="rect">
            <a:avLst/>
          </a:prstGeo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845" y="91440"/>
            <a:ext cx="4313154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 sz="quarter"/>
          </p:nvPr>
        </p:nvSpPr>
        <p:spPr/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97685" cy="6675120"/>
          </a:xfrm>
          <a:prstGeom prst="rect">
            <a:avLst/>
          </a:prstGeom>
        </p:spPr>
      </p:pic>
      <p:pic>
        <p:nvPicPr>
          <p:cNvPr id="5" name="Picture 4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83" y="91440"/>
            <a:ext cx="4385216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 sz="quarter"/>
          </p:nvPr>
        </p:nvSpPr>
        <p:spPr/>
      </p:sp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285909" cy="6675120"/>
          </a:xfrm>
          <a:prstGeom prst="rect">
            <a:avLst/>
          </a:prstGeom>
        </p:spPr>
      </p:pic>
      <p:pic>
        <p:nvPicPr>
          <p:cNvPr id="5" name="Picture 4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90" y="91440"/>
            <a:ext cx="4345709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4" sz="quarter"/>
          </p:nvPr>
        </p:nvSpPr>
        <p:spPr/>
      </p:sp>
      <p:pic>
        <p:nvPicPr>
          <p:cNvPr id="4" name="Picture 3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30279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标题：背书面包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旁白：6x4=24  2x3=6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旁白：5x5=25  5x2=10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旁白：7x8=56  7x7=49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旁白：9x4=36  9x3=27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旁白：12÷3=4  12÷4=3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旁白：45÷5=9  32÷8=4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背书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面包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背書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麵包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to memorize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bread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>
            <a:r>
              <a:t>大雄：怎么办？？怎么办？？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大雄：怎么办啊？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哆啦A梦：嗯……完全想不通。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哆啦A梦：你到底是在发什么愁啊？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大雄：明天算术、语文都要测验了。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哆啦A梦：可你拿着水壶和枕头干什么？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大雄：看起来一点儿关系都没有。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怎么办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想不通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发愁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到底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28" sz="quarter"/>
          </p:nvPr>
        </p:nvSpPr>
        <p:spPr/>
        <p:txBody>
          <a:bodyPr/>
          <a:lstStyle/>
          <a:p>
            <a:r>
              <a:t>算术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测验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水壶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31" sz="quarter"/>
          </p:nvPr>
        </p:nvSpPr>
        <p:spPr/>
        <p:txBody>
          <a:bodyPr/>
          <a:lstStyle/>
          <a:p>
            <a:r>
              <a:t>枕头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看起来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关系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34" sz="quarter"/>
          </p:nvPr>
        </p:nvSpPr>
        <p:spPr/>
        <p:txBody>
          <a:bodyPr/>
          <a:lstStyle/>
          <a:p>
            <a:r>
              <a:t>怎麼辦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35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37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idx="38" sz="quarter"/>
          </p:nvPr>
        </p:nvSpPr>
        <p:spPr/>
        <p:txBody>
          <a:bodyPr/>
          <a:lstStyle/>
          <a:p>
            <a:r>
              <a:t>想不通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3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40" sz="quarter"/>
          </p:nvPr>
        </p:nvSpPr>
        <p:spPr/>
        <p:txBody>
          <a:bodyPr/>
          <a:lstStyle/>
          <a:p>
            <a:r>
              <a:t>發愁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41" sz="quarter"/>
          </p:nvPr>
        </p:nvSpPr>
        <p:spPr/>
        <p:txBody>
          <a:bodyPr/>
          <a:lstStyle/>
          <a:p>
            <a:r>
              <a:t>到底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42" sz="quarter"/>
          </p:nvPr>
        </p:nvSpPr>
        <p:spPr/>
        <p:txBody>
          <a:bodyPr/>
          <a:lstStyle/>
          <a:p>
            <a:r>
              <a:t>算術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idx="43" sz="quarter"/>
          </p:nvPr>
        </p:nvSpPr>
        <p:spPr/>
        <p:txBody>
          <a:bodyPr/>
          <a:lstStyle/>
          <a:p>
            <a:r>
              <a:t>測驗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idx="44" sz="quarter"/>
          </p:nvPr>
        </p:nvSpPr>
        <p:spPr/>
        <p:txBody>
          <a:bodyPr/>
          <a:lstStyle/>
          <a:p>
            <a:r>
              <a:t>水壺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idx="45" sz="quarter"/>
          </p:nvPr>
        </p:nvSpPr>
        <p:spPr/>
        <p:txBody>
          <a:bodyPr/>
          <a:lstStyle/>
          <a:p>
            <a:r>
              <a:t>枕頭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46" sz="quarter"/>
          </p:nvPr>
        </p:nvSpPr>
        <p:spPr/>
        <p:txBody>
          <a:bodyPr/>
          <a:lstStyle/>
          <a:p>
            <a:r>
              <a:t>看起來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idx="47" sz="quarter"/>
          </p:nvPr>
        </p:nvSpPr>
        <p:spPr/>
        <p:txBody>
          <a:bodyPr/>
          <a:lstStyle/>
          <a:p>
            <a:r>
              <a:t>關係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idx="48" sz="quarter"/>
          </p:nvPr>
        </p:nvSpPr>
        <p:spPr/>
        <p:txBody>
          <a:bodyPr/>
          <a:lstStyle/>
          <a:p>
            <a:r>
              <a:t>What do I do?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idx="49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50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idx="5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idx="52" sz="quarter"/>
          </p:nvPr>
        </p:nvSpPr>
        <p:spPr/>
        <p:txBody>
          <a:bodyPr/>
          <a:lstStyle/>
          <a:p>
            <a:r>
              <a:t>can't figure it out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idx="53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idx="54" sz="quarter"/>
          </p:nvPr>
        </p:nvSpPr>
        <p:spPr/>
        <p:txBody>
          <a:bodyPr/>
          <a:lstStyle/>
          <a:p>
            <a:r>
              <a:t>worry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idx="55" sz="quarter"/>
          </p:nvPr>
        </p:nvSpPr>
        <p:spPr/>
        <p:txBody>
          <a:bodyPr/>
          <a:lstStyle/>
          <a:p>
            <a:r>
              <a:t>exactly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idx="56" sz="quarter"/>
          </p:nvPr>
        </p:nvSpPr>
        <p:spPr/>
        <p:txBody>
          <a:bodyPr/>
          <a:lstStyle/>
          <a:p>
            <a:r>
              <a:t>arithmetic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57" sz="quarter"/>
          </p:nvPr>
        </p:nvSpPr>
        <p:spPr/>
        <p:txBody>
          <a:bodyPr/>
          <a:lstStyle/>
          <a:p>
            <a:r>
              <a:t>test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idx="58" sz="quarter"/>
          </p:nvPr>
        </p:nvSpPr>
        <p:spPr/>
        <p:txBody>
          <a:bodyPr/>
          <a:lstStyle/>
          <a:p>
            <a:r>
              <a:t>water kettle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idx="59" sz="quarter"/>
          </p:nvPr>
        </p:nvSpPr>
        <p:spPr/>
        <p:txBody>
          <a:bodyPr/>
          <a:lstStyle/>
          <a:p>
            <a:r>
              <a:t>pillow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idx="60" sz="quarter"/>
          </p:nvPr>
        </p:nvSpPr>
        <p:spPr/>
        <p:txBody>
          <a:bodyPr/>
          <a:lstStyle/>
          <a:p>
            <a:r>
              <a:t>it looks like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61" sz="quarter"/>
          </p:nvPr>
        </p:nvSpPr>
        <p:spPr/>
        <p:txBody>
          <a:bodyPr/>
          <a:lstStyle/>
          <a:p>
            <a:r>
              <a:t>relationship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1" baseType="lpstr">
      <vt:lpstr>AR StdKaiZuinn Md</vt:lpstr>
      <vt:lpstr>HanziPen SC</vt:lpstr>
      <vt:lpstr>HanziPen TC</vt:lpstr>
      <vt:lpstr>Kaiti SC</vt:lpstr>
      <vt:lpstr>Kaiti TC</vt:lpstr>
      <vt:lpstr>ToneOZ-Pinyin-Kai-Traditional</vt:lpstr>
      <vt:lpstr>TW-Kai</vt:lpstr>
      <vt:lpstr>拾陆字濑户2.0-1</vt:lpstr>
      <vt:lpstr>Aptos</vt:lpstr>
      <vt:lpstr>Arial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Lily Cheng</dc:creator>
  <cp:lastModifiedBy>Lily Cheng</cp:lastModifiedBy>
  <cp:revision>32</cp:revision>
  <dcterms:created xsi:type="dcterms:W3CDTF">2025-02-15T10:50:31Z</dcterms:created>
  <dcterms:modified xsi:type="dcterms:W3CDTF">2025-02-18T09:34:30Z</dcterms:modified>
</cp:coreProperties>
</file>